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</p:sldIdLst>
  <p:sldSz cx="7559675" cy="10691813"/>
  <p:notesSz cx="6858000" cy="9144000"/>
  <p:custDataLst>
    <p:tags r:id="rId3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339">
          <p15:clr>
            <a:srgbClr val="A4A3A4"/>
          </p15:clr>
        </p15:guide>
        <p15:guide id="2" pos="240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2"/>
    <p:restoredTop sz="94657"/>
  </p:normalViewPr>
  <p:slideViewPr>
    <p:cSldViewPr snapToGrid="0" snapToObjects="1">
      <p:cViewPr>
        <p:scale>
          <a:sx n="100" d="100"/>
          <a:sy n="100" d="100"/>
        </p:scale>
        <p:origin x="2412" y="72"/>
      </p:cViewPr>
      <p:guideLst>
        <p:guide orient="horz" pos="3339"/>
        <p:guide pos="240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tags" Target="tags/tag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976" y="1749795"/>
            <a:ext cx="6425724" cy="3722335"/>
          </a:xfrm>
        </p:spPr>
        <p:txBody>
          <a:bodyPr anchor="b"/>
          <a:lstStyle>
            <a:lvl1pPr algn="ctr">
              <a:defRPr sz="496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960" y="5615678"/>
            <a:ext cx="5669756" cy="2581379"/>
          </a:xfrm>
        </p:spPr>
        <p:txBody>
          <a:bodyPr/>
          <a:lstStyle>
            <a:lvl1pPr marL="0" indent="0" algn="ctr">
              <a:buNone/>
              <a:defRPr sz="1985"/>
            </a:lvl1pPr>
            <a:lvl2pPr marL="377825" indent="0" algn="ctr">
              <a:buNone/>
              <a:defRPr sz="1655"/>
            </a:lvl2pPr>
            <a:lvl3pPr marL="755650" indent="0" algn="ctr">
              <a:buNone/>
              <a:defRPr sz="1490"/>
            </a:lvl3pPr>
            <a:lvl4pPr marL="1134110" indent="0" algn="ctr">
              <a:buNone/>
              <a:defRPr sz="1325"/>
            </a:lvl4pPr>
            <a:lvl5pPr marL="1511935" indent="0" algn="ctr">
              <a:buNone/>
              <a:defRPr sz="1325"/>
            </a:lvl5pPr>
            <a:lvl6pPr marL="1889760" indent="0" algn="ctr">
              <a:buNone/>
              <a:defRPr sz="1325"/>
            </a:lvl6pPr>
            <a:lvl7pPr marL="2267585" indent="0" algn="ctr">
              <a:buNone/>
              <a:defRPr sz="1325"/>
            </a:lvl7pPr>
            <a:lvl8pPr marL="2646045" indent="0" algn="ctr">
              <a:buNone/>
              <a:defRPr sz="1325"/>
            </a:lvl8pPr>
            <a:lvl9pPr marL="3023870" indent="0" algn="ctr">
              <a:buNone/>
              <a:defRPr sz="1325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DCFCC-9814-4B40-A55D-64E0D40DEB2F}" type="datetimeFigureOut">
              <a:rPr kumimoji="1" lang="zh-CN" altLang="en-US" smtClean="0"/>
              <a:pPr/>
              <a:t>2023/12/22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A66DA9-3FA7-8E41-BCA6-B43F48B04356}" type="slidenum">
              <a:rPr kumimoji="1" lang="zh-CN" altLang="en-US" smtClean="0"/>
              <a:pPr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DCFCC-9814-4B40-A55D-64E0D40DEB2F}" type="datetimeFigureOut">
              <a:rPr kumimoji="1" lang="zh-CN" altLang="en-US" smtClean="0"/>
              <a:pPr/>
              <a:t>2023/12/22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A66DA9-3FA7-8E41-BCA6-B43F48B04356}" type="slidenum">
              <a:rPr kumimoji="1" lang="zh-CN" altLang="en-US" smtClean="0"/>
              <a:pPr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</p:spPr>
        <p:txBody>
          <a:bodyPr/>
          <a:lstStyle>
            <a:lvl1pPr marL="0" indent="0">
              <a:buNone/>
              <a:defRPr sz="1985">
                <a:solidFill>
                  <a:schemeClr val="tx1"/>
                </a:solidFill>
              </a:defRPr>
            </a:lvl1pPr>
            <a:lvl2pPr marL="377825" indent="0">
              <a:buNone/>
              <a:defRPr sz="1655">
                <a:solidFill>
                  <a:schemeClr val="tx1">
                    <a:tint val="75000"/>
                  </a:schemeClr>
                </a:solidFill>
              </a:defRPr>
            </a:lvl2pPr>
            <a:lvl3pPr marL="755650" indent="0">
              <a:buNone/>
              <a:defRPr sz="1490">
                <a:solidFill>
                  <a:schemeClr val="tx1">
                    <a:tint val="75000"/>
                  </a:schemeClr>
                </a:solidFill>
              </a:defRPr>
            </a:lvl3pPr>
            <a:lvl4pPr marL="1134110" indent="0">
              <a:buNone/>
              <a:defRPr sz="1325">
                <a:solidFill>
                  <a:schemeClr val="tx1">
                    <a:tint val="75000"/>
                  </a:schemeClr>
                </a:solidFill>
              </a:defRPr>
            </a:lvl4pPr>
            <a:lvl5pPr marL="1511935" indent="0">
              <a:buNone/>
              <a:defRPr sz="1325">
                <a:solidFill>
                  <a:schemeClr val="tx1">
                    <a:tint val="75000"/>
                  </a:schemeClr>
                </a:solidFill>
              </a:defRPr>
            </a:lvl5pPr>
            <a:lvl6pPr marL="1889760" indent="0">
              <a:buNone/>
              <a:defRPr sz="1325">
                <a:solidFill>
                  <a:schemeClr val="tx1">
                    <a:tint val="75000"/>
                  </a:schemeClr>
                </a:solidFill>
              </a:defRPr>
            </a:lvl6pPr>
            <a:lvl7pPr marL="2267585" indent="0">
              <a:buNone/>
              <a:defRPr sz="1325">
                <a:solidFill>
                  <a:schemeClr val="tx1">
                    <a:tint val="75000"/>
                  </a:schemeClr>
                </a:solidFill>
              </a:defRPr>
            </a:lvl7pPr>
            <a:lvl8pPr marL="2646045" indent="0">
              <a:buNone/>
              <a:defRPr sz="1325">
                <a:solidFill>
                  <a:schemeClr val="tx1">
                    <a:tint val="75000"/>
                  </a:schemeClr>
                </a:solidFill>
              </a:defRPr>
            </a:lvl8pPr>
            <a:lvl9pPr marL="3023870" indent="0">
              <a:buNone/>
              <a:defRPr sz="1325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DCFCC-9814-4B40-A55D-64E0D40DEB2F}" type="datetimeFigureOut">
              <a:rPr kumimoji="1" lang="zh-CN" altLang="en-US" smtClean="0"/>
              <a:pPr/>
              <a:t>2023/12/22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A66DA9-3FA7-8E41-BCA6-B43F48B04356}" type="slidenum">
              <a:rPr kumimoji="1" lang="zh-CN" altLang="en-US" smtClean="0"/>
              <a:pPr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项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46200"/>
            <a:ext cx="3212862" cy="6783857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846200"/>
            <a:ext cx="3212862" cy="6783857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DCFCC-9814-4B40-A55D-64E0D40DEB2F}" type="datetimeFigureOut">
              <a:rPr kumimoji="1" lang="zh-CN" altLang="en-US" smtClean="0"/>
              <a:pPr/>
              <a:t>2023/12/22</a:t>
            </a:fld>
            <a:endParaRPr kumimoji="1"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A66DA9-3FA7-8E41-BCA6-B43F48B04356}" type="slidenum">
              <a:rPr kumimoji="1" lang="zh-CN" altLang="en-US" smtClean="0"/>
              <a:pPr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</p:spPr>
        <p:txBody>
          <a:bodyPr anchor="b"/>
          <a:lstStyle>
            <a:lvl1pPr marL="0" indent="0">
              <a:buNone/>
              <a:defRPr sz="1985" b="1"/>
            </a:lvl1pPr>
            <a:lvl2pPr marL="377825" indent="0">
              <a:buNone/>
              <a:defRPr sz="1655" b="1"/>
            </a:lvl2pPr>
            <a:lvl3pPr marL="755650" indent="0">
              <a:buNone/>
              <a:defRPr sz="1490" b="1"/>
            </a:lvl3pPr>
            <a:lvl4pPr marL="1134110" indent="0">
              <a:buNone/>
              <a:defRPr sz="1325" b="1"/>
            </a:lvl4pPr>
            <a:lvl5pPr marL="1511935" indent="0">
              <a:buNone/>
              <a:defRPr sz="1325" b="1"/>
            </a:lvl5pPr>
            <a:lvl6pPr marL="1889760" indent="0">
              <a:buNone/>
              <a:defRPr sz="1325" b="1"/>
            </a:lvl6pPr>
            <a:lvl7pPr marL="2267585" indent="0">
              <a:buNone/>
              <a:defRPr sz="1325" b="1"/>
            </a:lvl7pPr>
            <a:lvl8pPr marL="2646045" indent="0">
              <a:buNone/>
              <a:defRPr sz="1325" b="1"/>
            </a:lvl8pPr>
            <a:lvl9pPr marL="3023870" indent="0">
              <a:buNone/>
              <a:defRPr sz="1325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905482"/>
            <a:ext cx="3198096" cy="5744375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620980"/>
            <a:ext cx="3213847" cy="1284502"/>
          </a:xfrm>
        </p:spPr>
        <p:txBody>
          <a:bodyPr anchor="b"/>
          <a:lstStyle>
            <a:lvl1pPr marL="0" indent="0">
              <a:buNone/>
              <a:defRPr sz="1985" b="1"/>
            </a:lvl1pPr>
            <a:lvl2pPr marL="377825" indent="0">
              <a:buNone/>
              <a:defRPr sz="1655" b="1"/>
            </a:lvl2pPr>
            <a:lvl3pPr marL="755650" indent="0">
              <a:buNone/>
              <a:defRPr sz="1490" b="1"/>
            </a:lvl3pPr>
            <a:lvl4pPr marL="1134110" indent="0">
              <a:buNone/>
              <a:defRPr sz="1325" b="1"/>
            </a:lvl4pPr>
            <a:lvl5pPr marL="1511935" indent="0">
              <a:buNone/>
              <a:defRPr sz="1325" b="1"/>
            </a:lvl5pPr>
            <a:lvl6pPr marL="1889760" indent="0">
              <a:buNone/>
              <a:defRPr sz="1325" b="1"/>
            </a:lvl6pPr>
            <a:lvl7pPr marL="2267585" indent="0">
              <a:buNone/>
              <a:defRPr sz="1325" b="1"/>
            </a:lvl7pPr>
            <a:lvl8pPr marL="2646045" indent="0">
              <a:buNone/>
              <a:defRPr sz="1325" b="1"/>
            </a:lvl8pPr>
            <a:lvl9pPr marL="3023870" indent="0">
              <a:buNone/>
              <a:defRPr sz="1325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905482"/>
            <a:ext cx="3213847" cy="5744375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DCFCC-9814-4B40-A55D-64E0D40DEB2F}" type="datetimeFigureOut">
              <a:rPr kumimoji="1" lang="zh-CN" altLang="en-US" smtClean="0"/>
              <a:pPr/>
              <a:t>2023/12/22</a:t>
            </a:fld>
            <a:endParaRPr kumimoji="1"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A66DA9-3FA7-8E41-BCA6-B43F48B04356}" type="slidenum">
              <a:rPr kumimoji="1" lang="zh-CN" altLang="en-US" smtClean="0"/>
              <a:pPr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DCFCC-9814-4B40-A55D-64E0D40DEB2F}" type="datetimeFigureOut">
              <a:rPr kumimoji="1" lang="zh-CN" altLang="en-US" smtClean="0"/>
              <a:pPr/>
              <a:t>2023/12/22</a:t>
            </a:fld>
            <a:endParaRPr kumimoji="1"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A66DA9-3FA7-8E41-BCA6-B43F48B04356}" type="slidenum">
              <a:rPr kumimoji="1" lang="zh-CN" altLang="en-US" smtClean="0"/>
              <a:pPr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DCFCC-9814-4B40-A55D-64E0D40DEB2F}" type="datetimeFigureOut">
              <a:rPr kumimoji="1" lang="zh-CN" altLang="en-US" smtClean="0"/>
              <a:pPr/>
              <a:t>2023/12/22</a:t>
            </a:fld>
            <a:endParaRPr kumimoji="1"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A66DA9-3FA7-8E41-BCA6-B43F48B04356}" type="slidenum">
              <a:rPr kumimoji="1" lang="zh-CN" altLang="en-US" smtClean="0"/>
              <a:pPr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39425"/>
            <a:ext cx="3827085" cy="7598117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5"/>
            </a:lvl3pPr>
            <a:lvl4pPr>
              <a:defRPr sz="1655"/>
            </a:lvl4pPr>
            <a:lvl5pPr>
              <a:defRPr sz="1655"/>
            </a:lvl5pPr>
            <a:lvl6pPr>
              <a:defRPr sz="1655"/>
            </a:lvl6pPr>
            <a:lvl7pPr>
              <a:defRPr sz="1655"/>
            </a:lvl7pPr>
            <a:lvl8pPr>
              <a:defRPr sz="1655"/>
            </a:lvl8pPr>
            <a:lvl9pPr>
              <a:defRPr sz="1655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5"/>
            </a:lvl1pPr>
            <a:lvl2pPr marL="377825" indent="0">
              <a:buNone/>
              <a:defRPr sz="1155"/>
            </a:lvl2pPr>
            <a:lvl3pPr marL="755650" indent="0">
              <a:buNone/>
              <a:defRPr sz="990"/>
            </a:lvl3pPr>
            <a:lvl4pPr marL="1134110" indent="0">
              <a:buNone/>
              <a:defRPr sz="825"/>
            </a:lvl4pPr>
            <a:lvl5pPr marL="1511935" indent="0">
              <a:buNone/>
              <a:defRPr sz="825"/>
            </a:lvl5pPr>
            <a:lvl6pPr marL="1889760" indent="0">
              <a:buNone/>
              <a:defRPr sz="825"/>
            </a:lvl6pPr>
            <a:lvl7pPr marL="2267585" indent="0">
              <a:buNone/>
              <a:defRPr sz="825"/>
            </a:lvl7pPr>
            <a:lvl8pPr marL="2646045" indent="0">
              <a:buNone/>
              <a:defRPr sz="825"/>
            </a:lvl8pPr>
            <a:lvl9pPr marL="3023870" indent="0">
              <a:buNone/>
              <a:defRPr sz="825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DCFCC-9814-4B40-A55D-64E0D40DEB2F}" type="datetimeFigureOut">
              <a:rPr kumimoji="1" lang="zh-CN" altLang="en-US" smtClean="0"/>
              <a:pPr/>
              <a:t>2023/12/22</a:t>
            </a:fld>
            <a:endParaRPr kumimoji="1"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A66DA9-3FA7-8E41-BCA6-B43F48B04356}" type="slidenum">
              <a:rPr kumimoji="1" lang="zh-CN" altLang="en-US" smtClean="0"/>
              <a:pPr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3213847" y="1539425"/>
            <a:ext cx="3827085" cy="7598117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825" indent="0">
              <a:buNone/>
              <a:defRPr sz="2315"/>
            </a:lvl2pPr>
            <a:lvl3pPr marL="755650" indent="0">
              <a:buNone/>
              <a:defRPr sz="1985"/>
            </a:lvl3pPr>
            <a:lvl4pPr marL="1134110" indent="0">
              <a:buNone/>
              <a:defRPr sz="1655"/>
            </a:lvl4pPr>
            <a:lvl5pPr marL="1511935" indent="0">
              <a:buNone/>
              <a:defRPr sz="1655"/>
            </a:lvl5pPr>
            <a:lvl6pPr marL="1889760" indent="0">
              <a:buNone/>
              <a:defRPr sz="1655"/>
            </a:lvl6pPr>
            <a:lvl7pPr marL="2267585" indent="0">
              <a:buNone/>
              <a:defRPr sz="1655"/>
            </a:lvl7pPr>
            <a:lvl8pPr marL="2646045" indent="0">
              <a:buNone/>
              <a:defRPr sz="1655"/>
            </a:lvl8pPr>
            <a:lvl9pPr marL="3023870" indent="0">
              <a:buNone/>
              <a:defRPr sz="1655"/>
            </a:lvl9pPr>
          </a:lstStyle>
          <a:p>
            <a:r>
              <a:rPr lang="zh-CN" altLang="en-US"/>
              <a:t>将图片拖动到占位符，或单击添加图标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5"/>
            </a:lvl1pPr>
            <a:lvl2pPr marL="377825" indent="0">
              <a:buNone/>
              <a:defRPr sz="1155"/>
            </a:lvl2pPr>
            <a:lvl3pPr marL="755650" indent="0">
              <a:buNone/>
              <a:defRPr sz="990"/>
            </a:lvl3pPr>
            <a:lvl4pPr marL="1134110" indent="0">
              <a:buNone/>
              <a:defRPr sz="825"/>
            </a:lvl4pPr>
            <a:lvl5pPr marL="1511935" indent="0">
              <a:buNone/>
              <a:defRPr sz="825"/>
            </a:lvl5pPr>
            <a:lvl6pPr marL="1889760" indent="0">
              <a:buNone/>
              <a:defRPr sz="825"/>
            </a:lvl6pPr>
            <a:lvl7pPr marL="2267585" indent="0">
              <a:buNone/>
              <a:defRPr sz="825"/>
            </a:lvl7pPr>
            <a:lvl8pPr marL="2646045" indent="0">
              <a:buNone/>
              <a:defRPr sz="825"/>
            </a:lvl8pPr>
            <a:lvl9pPr marL="3023870" indent="0">
              <a:buNone/>
              <a:defRPr sz="825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DCFCC-9814-4B40-A55D-64E0D40DEB2F}" type="datetimeFigureOut">
              <a:rPr kumimoji="1" lang="zh-CN" altLang="en-US" smtClean="0"/>
              <a:pPr/>
              <a:t>2023/12/22</a:t>
            </a:fld>
            <a:endParaRPr kumimoji="1"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A66DA9-3FA7-8E41-BCA6-B43F48B04356}" type="slidenum">
              <a:rPr kumimoji="1" lang="zh-CN" altLang="en-US" smtClean="0"/>
              <a:pPr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DCFCC-9814-4B40-A55D-64E0D40DEB2F}" type="datetimeFigureOut">
              <a:rPr kumimoji="1" lang="zh-CN" altLang="en-US" smtClean="0"/>
              <a:pPr/>
              <a:t>2023/12/22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A66DA9-3FA7-8E41-BCA6-B43F48B04356}" type="slidenum">
              <a:rPr kumimoji="1" lang="zh-CN" altLang="en-US" smtClean="0"/>
              <a:pPr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和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69240"/>
            <a:ext cx="1630055" cy="9060817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69240"/>
            <a:ext cx="4795669" cy="9060817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DCFCC-9814-4B40-A55D-64E0D40DEB2F}" type="datetimeFigureOut">
              <a:rPr kumimoji="1" lang="zh-CN" altLang="en-US" smtClean="0"/>
              <a:pPr/>
              <a:t>2023/12/22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A66DA9-3FA7-8E41-BCA6-B43F48B04356}" type="slidenum">
              <a:rPr kumimoji="1" lang="zh-CN" altLang="en-US" smtClean="0"/>
              <a:pPr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8DCFCC-9814-4B40-A55D-64E0D40DEB2F}" type="datetimeFigureOut">
              <a:rPr kumimoji="1" lang="zh-CN" altLang="en-US" smtClean="0"/>
              <a:pPr/>
              <a:t>2023/12/22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A66DA9-3FA7-8E41-BCA6-B43F48B04356}" type="slidenum">
              <a:rPr kumimoji="1" lang="zh-CN" altLang="en-US" smtClean="0"/>
              <a:pPr/>
              <a:t>‹#›</a:t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755650" rtl="0" eaLnBrk="1" latinLnBrk="0" hangingPunct="1">
        <a:lnSpc>
          <a:spcPct val="90000"/>
        </a:lnSpc>
        <a:spcBef>
          <a:spcPct val="0"/>
        </a:spcBef>
        <a:buNone/>
        <a:defRPr sz="363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9230" indent="-189230" algn="l" defTabSz="755650" rtl="0" eaLnBrk="1" latinLnBrk="0" hangingPunct="1">
        <a:lnSpc>
          <a:spcPct val="90000"/>
        </a:lnSpc>
        <a:spcBef>
          <a:spcPts val="825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7055" indent="-189230" algn="l" defTabSz="755650" rtl="0" eaLnBrk="1" latinLnBrk="0" hangingPunct="1">
        <a:lnSpc>
          <a:spcPct val="90000"/>
        </a:lnSpc>
        <a:spcBef>
          <a:spcPts val="415"/>
        </a:spcBef>
        <a:buFont typeface="Arial" panose="020B0604020202020204" pitchFamily="34" charset="0"/>
        <a:buChar char="•"/>
        <a:defRPr sz="1985" kern="1200">
          <a:solidFill>
            <a:schemeClr val="tx1"/>
          </a:solidFill>
          <a:latin typeface="+mn-lt"/>
          <a:ea typeface="+mn-ea"/>
          <a:cs typeface="+mn-cs"/>
        </a:defRPr>
      </a:lvl2pPr>
      <a:lvl3pPr marL="944880" indent="-189230" algn="l" defTabSz="755650" rtl="0" eaLnBrk="1" latinLnBrk="0" hangingPunct="1">
        <a:lnSpc>
          <a:spcPct val="90000"/>
        </a:lnSpc>
        <a:spcBef>
          <a:spcPts val="415"/>
        </a:spcBef>
        <a:buFont typeface="Arial" panose="020B0604020202020204" pitchFamily="34" charset="0"/>
        <a:buChar char="•"/>
        <a:defRPr sz="1655" kern="1200">
          <a:solidFill>
            <a:schemeClr val="tx1"/>
          </a:solidFill>
          <a:latin typeface="+mn-lt"/>
          <a:ea typeface="+mn-ea"/>
          <a:cs typeface="+mn-cs"/>
        </a:defRPr>
      </a:lvl3pPr>
      <a:lvl4pPr marL="1322705" indent="-189230" algn="l" defTabSz="755650" rtl="0" eaLnBrk="1" latinLnBrk="0" hangingPunct="1">
        <a:lnSpc>
          <a:spcPct val="90000"/>
        </a:lnSpc>
        <a:spcBef>
          <a:spcPts val="415"/>
        </a:spcBef>
        <a:buFont typeface="Arial" panose="020B0604020202020204" pitchFamily="34" charset="0"/>
        <a:buChar char="•"/>
        <a:defRPr sz="1490" kern="1200">
          <a:solidFill>
            <a:schemeClr val="tx1"/>
          </a:solidFill>
          <a:latin typeface="+mn-lt"/>
          <a:ea typeface="+mn-ea"/>
          <a:cs typeface="+mn-cs"/>
        </a:defRPr>
      </a:lvl4pPr>
      <a:lvl5pPr marL="1701165" indent="-189230" algn="l" defTabSz="755650" rtl="0" eaLnBrk="1" latinLnBrk="0" hangingPunct="1">
        <a:lnSpc>
          <a:spcPct val="90000"/>
        </a:lnSpc>
        <a:spcBef>
          <a:spcPts val="415"/>
        </a:spcBef>
        <a:buFont typeface="Arial" panose="020B0604020202020204" pitchFamily="34" charset="0"/>
        <a:buChar char="•"/>
        <a:defRPr sz="1490" kern="1200">
          <a:solidFill>
            <a:schemeClr val="tx1"/>
          </a:solidFill>
          <a:latin typeface="+mn-lt"/>
          <a:ea typeface="+mn-ea"/>
          <a:cs typeface="+mn-cs"/>
        </a:defRPr>
      </a:lvl5pPr>
      <a:lvl6pPr marL="2078990" indent="-189230" algn="l" defTabSz="755650" rtl="0" eaLnBrk="1" latinLnBrk="0" hangingPunct="1">
        <a:lnSpc>
          <a:spcPct val="90000"/>
        </a:lnSpc>
        <a:spcBef>
          <a:spcPts val="415"/>
        </a:spcBef>
        <a:buFont typeface="Arial" panose="020B0604020202020204" pitchFamily="34" charset="0"/>
        <a:buChar char="•"/>
        <a:defRPr sz="1490" kern="1200">
          <a:solidFill>
            <a:schemeClr val="tx1"/>
          </a:solidFill>
          <a:latin typeface="+mn-lt"/>
          <a:ea typeface="+mn-ea"/>
          <a:cs typeface="+mn-cs"/>
        </a:defRPr>
      </a:lvl6pPr>
      <a:lvl7pPr marL="2456815" indent="-189230" algn="l" defTabSz="755650" rtl="0" eaLnBrk="1" latinLnBrk="0" hangingPunct="1">
        <a:lnSpc>
          <a:spcPct val="90000"/>
        </a:lnSpc>
        <a:spcBef>
          <a:spcPts val="415"/>
        </a:spcBef>
        <a:buFont typeface="Arial" panose="020B0604020202020204" pitchFamily="34" charset="0"/>
        <a:buChar char="•"/>
        <a:defRPr sz="1490" kern="1200">
          <a:solidFill>
            <a:schemeClr val="tx1"/>
          </a:solidFill>
          <a:latin typeface="+mn-lt"/>
          <a:ea typeface="+mn-ea"/>
          <a:cs typeface="+mn-cs"/>
        </a:defRPr>
      </a:lvl7pPr>
      <a:lvl8pPr marL="2834640" indent="-189230" algn="l" defTabSz="755650" rtl="0" eaLnBrk="1" latinLnBrk="0" hangingPunct="1">
        <a:lnSpc>
          <a:spcPct val="90000"/>
        </a:lnSpc>
        <a:spcBef>
          <a:spcPts val="415"/>
        </a:spcBef>
        <a:buFont typeface="Arial" panose="020B0604020202020204" pitchFamily="34" charset="0"/>
        <a:buChar char="•"/>
        <a:defRPr sz="1490" kern="1200">
          <a:solidFill>
            <a:schemeClr val="tx1"/>
          </a:solidFill>
          <a:latin typeface="+mn-lt"/>
          <a:ea typeface="+mn-ea"/>
          <a:cs typeface="+mn-cs"/>
        </a:defRPr>
      </a:lvl8pPr>
      <a:lvl9pPr marL="3212465" indent="-189230" algn="l" defTabSz="755650" rtl="0" eaLnBrk="1" latinLnBrk="0" hangingPunct="1">
        <a:lnSpc>
          <a:spcPct val="90000"/>
        </a:lnSpc>
        <a:spcBef>
          <a:spcPts val="415"/>
        </a:spcBef>
        <a:buFont typeface="Arial" panose="020B0604020202020204" pitchFamily="34" charset="0"/>
        <a:buChar char="•"/>
        <a:defRPr sz="149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650" rtl="0" eaLnBrk="1" latinLnBrk="0" hangingPunct="1">
        <a:defRPr sz="1490" kern="1200">
          <a:solidFill>
            <a:schemeClr val="tx1"/>
          </a:solidFill>
          <a:latin typeface="+mn-lt"/>
          <a:ea typeface="+mn-ea"/>
          <a:cs typeface="+mn-cs"/>
        </a:defRPr>
      </a:lvl1pPr>
      <a:lvl2pPr marL="377825" algn="l" defTabSz="755650" rtl="0" eaLnBrk="1" latinLnBrk="0" hangingPunct="1">
        <a:defRPr sz="1490" kern="1200">
          <a:solidFill>
            <a:schemeClr val="tx1"/>
          </a:solidFill>
          <a:latin typeface="+mn-lt"/>
          <a:ea typeface="+mn-ea"/>
          <a:cs typeface="+mn-cs"/>
        </a:defRPr>
      </a:lvl2pPr>
      <a:lvl3pPr marL="755650" algn="l" defTabSz="755650" rtl="0" eaLnBrk="1" latinLnBrk="0" hangingPunct="1">
        <a:defRPr sz="1490" kern="1200">
          <a:solidFill>
            <a:schemeClr val="tx1"/>
          </a:solidFill>
          <a:latin typeface="+mn-lt"/>
          <a:ea typeface="+mn-ea"/>
          <a:cs typeface="+mn-cs"/>
        </a:defRPr>
      </a:lvl3pPr>
      <a:lvl4pPr marL="1134110" algn="l" defTabSz="755650" rtl="0" eaLnBrk="1" latinLnBrk="0" hangingPunct="1">
        <a:defRPr sz="1490" kern="1200">
          <a:solidFill>
            <a:schemeClr val="tx1"/>
          </a:solidFill>
          <a:latin typeface="+mn-lt"/>
          <a:ea typeface="+mn-ea"/>
          <a:cs typeface="+mn-cs"/>
        </a:defRPr>
      </a:lvl4pPr>
      <a:lvl5pPr marL="1511935" algn="l" defTabSz="755650" rtl="0" eaLnBrk="1" latinLnBrk="0" hangingPunct="1">
        <a:defRPr sz="1490" kern="1200">
          <a:solidFill>
            <a:schemeClr val="tx1"/>
          </a:solidFill>
          <a:latin typeface="+mn-lt"/>
          <a:ea typeface="+mn-ea"/>
          <a:cs typeface="+mn-cs"/>
        </a:defRPr>
      </a:lvl5pPr>
      <a:lvl6pPr marL="1889760" algn="l" defTabSz="755650" rtl="0" eaLnBrk="1" latinLnBrk="0" hangingPunct="1">
        <a:defRPr sz="1490" kern="1200">
          <a:solidFill>
            <a:schemeClr val="tx1"/>
          </a:solidFill>
          <a:latin typeface="+mn-lt"/>
          <a:ea typeface="+mn-ea"/>
          <a:cs typeface="+mn-cs"/>
        </a:defRPr>
      </a:lvl6pPr>
      <a:lvl7pPr marL="2267585" algn="l" defTabSz="755650" rtl="0" eaLnBrk="1" latinLnBrk="0" hangingPunct="1">
        <a:defRPr sz="1490" kern="1200">
          <a:solidFill>
            <a:schemeClr val="tx1"/>
          </a:solidFill>
          <a:latin typeface="+mn-lt"/>
          <a:ea typeface="+mn-ea"/>
          <a:cs typeface="+mn-cs"/>
        </a:defRPr>
      </a:lvl7pPr>
      <a:lvl8pPr marL="2646045" algn="l" defTabSz="755650" rtl="0" eaLnBrk="1" latinLnBrk="0" hangingPunct="1">
        <a:defRPr sz="1490" kern="1200">
          <a:solidFill>
            <a:schemeClr val="tx1"/>
          </a:solidFill>
          <a:latin typeface="+mn-lt"/>
          <a:ea typeface="+mn-ea"/>
          <a:cs typeface="+mn-cs"/>
        </a:defRPr>
      </a:lvl8pPr>
      <a:lvl9pPr marL="3023870" algn="l" defTabSz="755650" rtl="0" eaLnBrk="1" latinLnBrk="0" hangingPunct="1">
        <a:defRPr sz="149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图片 2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559675" cy="10688972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977"/>
            <a:ext cx="7559675" cy="10688972"/>
          </a:xfrm>
          <a:prstGeom prst="rect">
            <a:avLst/>
          </a:prstGeom>
        </p:spPr>
      </p:pic>
      <p:pic>
        <p:nvPicPr>
          <p:cNvPr id="7" name="图片 6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778" y="1920124"/>
            <a:ext cx="1402313" cy="2016474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848212" y="4266494"/>
            <a:ext cx="2437248" cy="10618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zh-CN" sz="1200" b="1" kern="100" dirty="0" smtClean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《</a:t>
            </a:r>
            <a:r>
              <a:rPr lang="zh-CN" altLang="en-US" sz="1200" b="1" kern="100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橙黄橘绿半甜时</a:t>
            </a:r>
            <a:r>
              <a:rPr lang="zh-CN" altLang="zh-CN" sz="1200" b="1" kern="100" dirty="0" smtClean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》</a:t>
            </a:r>
            <a:endParaRPr lang="en-US" altLang="zh-CN" sz="1200" b="1" kern="100" dirty="0" smtClean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lnSpc>
                <a:spcPct val="150000"/>
              </a:lnSpc>
            </a:pPr>
            <a:r>
              <a:rPr lang="zh-CN" altLang="zh-CN" sz="1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作者：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季羡林</a:t>
            </a: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、史铁生、汪曾祺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等</a:t>
            </a:r>
            <a:endParaRPr lang="en-US" altLang="zh-CN" sz="10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lnSpc>
                <a:spcPct val="150000"/>
              </a:lnSpc>
            </a:pPr>
            <a:r>
              <a:rPr lang="zh-CN" altLang="zh-CN" sz="1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出版社：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光明日报出版社</a:t>
            </a:r>
            <a:endParaRPr lang="en-US" altLang="zh-CN" sz="10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lnSpc>
                <a:spcPct val="150000"/>
              </a:lnSpc>
            </a:pPr>
            <a:r>
              <a:rPr lang="zh-CN" altLang="zh-CN" sz="1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出版日期：</a:t>
            </a:r>
            <a:r>
              <a:rPr lang="en-US" altLang="zh-CN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2023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年</a:t>
            </a:r>
            <a:r>
              <a:rPr lang="en-US" altLang="zh-CN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11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月</a:t>
            </a:r>
            <a:endParaRPr lang="zh-CN" altLang="zh-CN" sz="1100" kern="100" dirty="0">
              <a:effectLst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848212" y="5487409"/>
            <a:ext cx="2678445" cy="28854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100" b="1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内容简介：</a:t>
            </a:r>
            <a:endParaRPr lang="en-US" altLang="zh-CN" sz="1100" b="1" dirty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“一年好景君须记，最是橙黄橘绿时。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”精选</a:t>
            </a: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史铁生、季羡林、汪曾祺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等</a:t>
            </a:r>
            <a:r>
              <a:rPr lang="en-US" altLang="zh-CN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16</a:t>
            </a: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位文学大家</a:t>
            </a: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40</a:t>
            </a: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余篇散文代表作，分为“春夜宴桃李”“山中无暑事”“人闲桂花落”“松枝碎玉声”四个章节，春茶、夏果、秋落、冬酿，作家笔尖的四季流转，亦构造着对乡土中国的诗意想像。那些美好的、悲叹的、浪漫的、让人会心一笑的故事，它们也许并没有深奥的含义，但却是历经世事无数后的甘之如饴，既关乎历史的震铄，也诉说生活的温情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lang="en-US" altLang="zh-CN" sz="10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cxnSp>
        <p:nvCxnSpPr>
          <p:cNvPr id="11" name="直线连接符 10"/>
          <p:cNvCxnSpPr/>
          <p:nvPr/>
        </p:nvCxnSpPr>
        <p:spPr>
          <a:xfrm>
            <a:off x="3811368" y="1849821"/>
            <a:ext cx="0" cy="7378262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" name="图片 20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6812" y="1920124"/>
            <a:ext cx="1403498" cy="2016474"/>
          </a:xfrm>
          <a:prstGeom prst="rect">
            <a:avLst/>
          </a:prstGeom>
        </p:spPr>
      </p:pic>
      <p:sp>
        <p:nvSpPr>
          <p:cNvPr id="17" name="矩形 16"/>
          <p:cNvSpPr/>
          <p:nvPr/>
        </p:nvSpPr>
        <p:spPr>
          <a:xfrm>
            <a:off x="4096079" y="4239308"/>
            <a:ext cx="2474841" cy="10618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200" b="1" kern="100" dirty="0" smtClean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《</a:t>
            </a:r>
            <a:r>
              <a:rPr lang="zh-CN" altLang="en-US" sz="1200" b="1" kern="100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法医之书</a:t>
            </a:r>
            <a:r>
              <a:rPr lang="en-US" altLang="zh-CN" sz="1200" b="1" kern="100" dirty="0" smtClean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》</a:t>
            </a:r>
          </a:p>
          <a:p>
            <a:pPr>
              <a:lnSpc>
                <a:spcPct val="150000"/>
              </a:lnSpc>
            </a:pPr>
            <a:r>
              <a:rPr lang="zh-CN" altLang="en-US" sz="1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作者</a:t>
            </a:r>
            <a:r>
              <a:rPr lang="zh-CN" altLang="zh-CN" sz="1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</a:t>
            </a: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秦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明</a:t>
            </a:r>
            <a:endParaRPr lang="en-US" altLang="zh-CN" sz="10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lnSpc>
                <a:spcPct val="150000"/>
              </a:lnSpc>
            </a:pPr>
            <a:r>
              <a:rPr lang="zh-CN" altLang="zh-CN" sz="1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出版社：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广东旅游出版社</a:t>
            </a:r>
            <a:endParaRPr lang="en-US" altLang="zh-CN" sz="10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lnSpc>
                <a:spcPct val="150000"/>
              </a:lnSpc>
            </a:pPr>
            <a:r>
              <a:rPr lang="zh-CN" altLang="zh-CN" sz="1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出版日期：</a:t>
            </a:r>
            <a:r>
              <a:rPr lang="en-US" altLang="zh-CN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2023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年</a:t>
            </a:r>
            <a:r>
              <a:rPr lang="en-US" altLang="zh-CN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12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月</a:t>
            </a:r>
            <a:endParaRPr lang="zh-CN" altLang="is-IS" sz="10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4096080" y="5481236"/>
            <a:ext cx="2678445" cy="24237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100" b="1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内容简介：</a:t>
            </a:r>
            <a:endParaRPr lang="en-US" altLang="zh-CN" sz="1100" b="1" dirty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如果你以为法医只是“解剖工具人”，这本书每</a:t>
            </a: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5</a:t>
            </a: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分钟就会颠覆你的认知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！</a:t>
            </a:r>
            <a:endParaRPr lang="en-US" altLang="zh-CN" sz="10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看过</a:t>
            </a: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悬疑剧里的法医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？对</a:t>
            </a: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解剖好奇？却不知道现实中的法医什么样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？做好</a:t>
            </a: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心跳加速的准备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，让</a:t>
            </a: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法医秦明带你去探索难以置信的法医世界吧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！在</a:t>
            </a: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这里，你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将解锁</a:t>
            </a: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8</a:t>
            </a: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大神秘法医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学科，窥探</a:t>
            </a:r>
            <a:r>
              <a:rPr lang="en-US" altLang="zh-CN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5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个高能冷门领域，体验</a:t>
            </a:r>
            <a:r>
              <a:rPr lang="en-US" altLang="zh-CN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25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个真实案例。悬疑爱好者人手必备的法医入门读物，翻开此书，即刻启程</a:t>
            </a: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！</a:t>
            </a:r>
            <a:endParaRPr lang="zh-CN" altLang="en-US" sz="10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2961119" y="459338"/>
            <a:ext cx="92721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>
              <a:lnSpc>
                <a:spcPct val="150000"/>
              </a:lnSpc>
            </a:pPr>
            <a:r>
              <a:rPr kumimoji="1" lang="en-US" altLang="zh-CN" b="1" dirty="0" smtClean="0">
                <a:solidFill>
                  <a:srgbClr val="C0000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2024</a:t>
            </a:r>
            <a:r>
              <a:rPr kumimoji="1" lang="zh-CN" altLang="en-US" b="1" dirty="0" smtClean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年</a:t>
            </a:r>
            <a:endParaRPr kumimoji="1" lang="en-US" altLang="zh-CN" b="1" dirty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dist">
              <a:lnSpc>
                <a:spcPct val="150000"/>
              </a:lnSpc>
            </a:pPr>
            <a:r>
              <a:rPr kumimoji="1" lang="zh-CN" altLang="en-US" b="1" dirty="0" smtClean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第一期</a:t>
            </a:r>
            <a:endParaRPr kumimoji="1" lang="zh-CN" altLang="en-US" b="1" dirty="0" smtClean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PP_MARK_KEY" val="9b4c96ba-43ac-4bfb-88f5-85c0c3386ac9"/>
  <p:tag name="COMMONDATA" val="eyJoZGlkIjoiZGE3YmFhMjU1NDcxOGU5ODEyNmMzOThjM2Y2ZjIyYzUifQ==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49</TotalTime>
  <Words>279</Words>
  <Application>Microsoft Office PowerPoint</Application>
  <PresentationFormat>自定义</PresentationFormat>
  <Paragraphs>15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7" baseType="lpstr">
      <vt:lpstr>宋体</vt:lpstr>
      <vt:lpstr>微软雅黑</vt:lpstr>
      <vt:lpstr>Arial</vt:lpstr>
      <vt:lpstr>Calibri</vt:lpstr>
      <vt:lpstr>Calibri Light</vt:lpstr>
      <vt:lpstr>Office 主题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Microsoft Office 用户</dc:creator>
  <cp:lastModifiedBy>Administrator</cp:lastModifiedBy>
  <cp:revision>57</cp:revision>
  <dcterms:created xsi:type="dcterms:W3CDTF">2020-06-04T05:36:00Z</dcterms:created>
  <dcterms:modified xsi:type="dcterms:W3CDTF">2023-12-22T03:05:11Z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ACBFEEA8BCBE403F9A248170F8D1A37F</vt:lpwstr>
  </property>
  <property fmtid="{D5CDD505-2E9C-101B-9397-08002B2CF9AE}" pid="3" name="KSOProductBuildVer">
    <vt:lpwstr>2052-11.1.0.13607</vt:lpwstr>
  </property>
</Properties>
</file>