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</p:sldIdLst>
  <p:sldSz cx="7559675" cy="10691495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39" userDrawn="1">
          <p15:clr>
            <a:srgbClr val="A4A3A4"/>
          </p15:clr>
        </p15:guide>
        <p15:guide id="2" pos="24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/>
    <p:restoredTop sz="94657"/>
  </p:normalViewPr>
  <p:slideViewPr>
    <p:cSldViewPr snapToGrid="0" snapToObjects="1" showGuides="1">
      <p:cViewPr>
        <p:scale>
          <a:sx n="80" d="100"/>
          <a:sy n="80" d="100"/>
        </p:scale>
        <p:origin x="2886" y="-234"/>
      </p:cViewPr>
      <p:guideLst>
        <p:guide orient="horz" pos="3339"/>
        <p:guide pos="24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5"/>
            </a:lvl1pPr>
            <a:lvl2pPr marL="377825" indent="0" algn="ctr">
              <a:buNone/>
              <a:defRPr sz="1655"/>
            </a:lvl2pPr>
            <a:lvl3pPr marL="755650" indent="0" algn="ctr">
              <a:buNone/>
              <a:defRPr sz="1490"/>
            </a:lvl3pPr>
            <a:lvl4pPr marL="1134110" indent="0" algn="ctr">
              <a:buNone/>
              <a:defRPr sz="1325"/>
            </a:lvl4pPr>
            <a:lvl5pPr marL="1511935" indent="0" algn="ctr">
              <a:buNone/>
              <a:defRPr sz="1325"/>
            </a:lvl5pPr>
            <a:lvl6pPr marL="1889760" indent="0" algn="ctr">
              <a:buNone/>
              <a:defRPr sz="1325"/>
            </a:lvl6pPr>
            <a:lvl7pPr marL="2267585" indent="0" algn="ctr">
              <a:buNone/>
              <a:defRPr sz="1325"/>
            </a:lvl7pPr>
            <a:lvl8pPr marL="2646045" indent="0" algn="ctr">
              <a:buNone/>
              <a:defRPr sz="1325"/>
            </a:lvl8pPr>
            <a:lvl9pPr marL="3023870" indent="0" algn="ctr">
              <a:buNone/>
              <a:defRPr sz="132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5">
                <a:solidFill>
                  <a:schemeClr val="tx1"/>
                </a:solidFill>
              </a:defRPr>
            </a:lvl1pPr>
            <a:lvl2pPr marL="377825" indent="0">
              <a:buNone/>
              <a:defRPr sz="1655">
                <a:solidFill>
                  <a:schemeClr val="tx1">
                    <a:tint val="75000"/>
                  </a:schemeClr>
                </a:solidFill>
              </a:defRPr>
            </a:lvl2pPr>
            <a:lvl3pPr marL="755650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3pPr>
            <a:lvl4pPr marL="113411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4pPr>
            <a:lvl5pPr marL="151193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5pPr>
            <a:lvl6pPr marL="188976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6pPr>
            <a:lvl7pPr marL="226758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7pPr>
            <a:lvl8pPr marL="264604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8pPr>
            <a:lvl9pPr marL="302387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5"/>
            </a:lvl3pPr>
            <a:lvl4pPr>
              <a:defRPr sz="1655"/>
            </a:lvl4pPr>
            <a:lvl5pPr>
              <a:defRPr sz="1655"/>
            </a:lvl5pPr>
            <a:lvl6pPr>
              <a:defRPr sz="1655"/>
            </a:lvl6pPr>
            <a:lvl7pPr>
              <a:defRPr sz="1655"/>
            </a:lvl7pPr>
            <a:lvl8pPr>
              <a:defRPr sz="1655"/>
            </a:lvl8pPr>
            <a:lvl9pPr>
              <a:defRPr sz="165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825" indent="0">
              <a:buNone/>
              <a:defRPr sz="2315"/>
            </a:lvl2pPr>
            <a:lvl3pPr marL="755650" indent="0">
              <a:buNone/>
              <a:defRPr sz="1985"/>
            </a:lvl3pPr>
            <a:lvl4pPr marL="1134110" indent="0">
              <a:buNone/>
              <a:defRPr sz="1655"/>
            </a:lvl4pPr>
            <a:lvl5pPr marL="1511935" indent="0">
              <a:buNone/>
              <a:defRPr sz="1655"/>
            </a:lvl5pPr>
            <a:lvl6pPr marL="1889760" indent="0">
              <a:buNone/>
              <a:defRPr sz="1655"/>
            </a:lvl6pPr>
            <a:lvl7pPr marL="2267585" indent="0">
              <a:buNone/>
              <a:defRPr sz="1655"/>
            </a:lvl7pPr>
            <a:lvl8pPr marL="2646045" indent="0">
              <a:buNone/>
              <a:defRPr sz="1655"/>
            </a:lvl8pPr>
            <a:lvl9pPr marL="3023870" indent="0">
              <a:buNone/>
              <a:defRPr sz="1655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DCFCC-9814-4B40-A55D-64E0D40DEB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66DA9-3FA7-8E41-BCA6-B43F48B0435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55650" rtl="0" eaLnBrk="1" latinLnBrk="0" hangingPunct="1">
        <a:lnSpc>
          <a:spcPct val="90000"/>
        </a:lnSpc>
        <a:spcBef>
          <a:spcPct val="0"/>
        </a:spcBef>
        <a:buNone/>
        <a:defRPr sz="36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230" indent="-189230" algn="l" defTabSz="75565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705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94488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655" kern="1200">
          <a:solidFill>
            <a:schemeClr val="tx1"/>
          </a:solidFill>
          <a:latin typeface="+mn-lt"/>
          <a:ea typeface="+mn-ea"/>
          <a:cs typeface="+mn-cs"/>
        </a:defRPr>
      </a:lvl3pPr>
      <a:lvl4pPr marL="132270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7011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207899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45681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83464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2124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565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3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8976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6758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604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387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8897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77"/>
            <a:ext cx="7559675" cy="10688972"/>
          </a:xfrm>
          <a:prstGeom prst="rect">
            <a:avLst/>
          </a:prstGeom>
        </p:spPr>
      </p:pic>
      <p:pic>
        <p:nvPicPr>
          <p:cNvPr id="7" name="图片 6" descr="G:/工作/书香梁溪·好书推荐/24年/62.jpg62"/>
          <p:cNvPicPr/>
          <p:nvPr/>
        </p:nvPicPr>
        <p:blipFill>
          <a:blip r:embed="rId2"/>
          <a:srcRect l="887" r="887"/>
          <a:stretch>
            <a:fillRect/>
          </a:stretch>
        </p:blipFill>
        <p:spPr>
          <a:xfrm>
            <a:off x="1114510" y="1952839"/>
            <a:ext cx="1346849" cy="195104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48212" y="4266494"/>
            <a:ext cx="2437248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200" b="1" kern="1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</a:t>
            </a:r>
            <a:r>
              <a:rPr lang="zh-CN" altLang="en-US" sz="1200" b="1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长江小史</a:t>
            </a:r>
            <a:r>
              <a:rPr lang="zh-CN" altLang="zh-CN" sz="1200" b="1" kern="1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》</a:t>
            </a:r>
            <a:endParaRPr lang="en-US" altLang="zh-CN" sz="1200" b="1" kern="10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作者：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许倬云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出版社：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湖南文艺出版社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出版日期：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zh-CN" altLang="zh-CN" sz="1100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48212" y="5487409"/>
            <a:ext cx="2678445" cy="219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内容简介：</a:t>
            </a:r>
            <a:endParaRPr lang="en-US" altLang="zh-CN" sz="11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是一部许倬云老师讲述长江文明及历史的中国文化史。本书主要讲解了长江文明的缘起与发展，长江文明与世界文明的关系，帮助读者更好地了解长江的历史，了解中国的文化。现代中国的发展由长江流域发端，此后也肩负着大部分的发展任务。长江文明的形成，关乎中国族群、经济、文化、政治等诸多方面的起源与发展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3811368" y="1849821"/>
            <a:ext cx="0" cy="73782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 descr="G:/工作/书香梁溪·好书推荐/24年/61.jpg61"/>
          <p:cNvPicPr/>
          <p:nvPr/>
        </p:nvPicPr>
        <p:blipFill>
          <a:blip r:embed="rId3"/>
          <a:srcRect t="1241" b="1241"/>
          <a:stretch>
            <a:fillRect/>
          </a:stretch>
        </p:blipFill>
        <p:spPr>
          <a:xfrm>
            <a:off x="4337452" y="1942014"/>
            <a:ext cx="1362218" cy="1972694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096079" y="4239308"/>
            <a:ext cx="2474841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kern="1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</a:t>
            </a:r>
            <a:r>
              <a:rPr lang="zh-CN" altLang="en-US" sz="1200" b="1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遥远的向日葵地</a:t>
            </a:r>
            <a:r>
              <a:rPr lang="en-US" altLang="zh-CN" sz="1200" b="1" kern="1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》</a:t>
            </a:r>
            <a:endParaRPr lang="en-US" altLang="zh-CN" sz="1200" b="1" kern="10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作者</a:t>
            </a:r>
            <a:r>
              <a:rPr lang="zh-CN" altLang="zh-CN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李娟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出版社：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花城出版社</a:t>
            </a:r>
            <a:endParaRPr lang="zh-CN" altLang="en-US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出版日期：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zh-CN" altLang="is-I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096080" y="5481236"/>
            <a:ext cx="2678445" cy="2422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内容简介：</a:t>
            </a:r>
            <a:endParaRPr lang="en-US" altLang="zh-CN" sz="11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向日葵地”在阿勒泰戈壁草原的乌伦古河南岸，是李娟母亲多年前承包耕种的一片贫瘠土地。李娟一如既往用她细腻、明亮的笔调，记录了劳作在这里的人和他们朴素而迥异的生活细节。刻画的不只是母亲和边地人民的坚韧辛劳，更是他们内心的期冀与执着，也表达了对环境的担忧和对生存的疑虑。呈现出一种完全暴露在大自然中脆弱微渺的，同时又富于乐趣和尊严的生存体验。</a:t>
            </a:r>
            <a:endParaRPr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961119" y="459338"/>
            <a:ext cx="92721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kumimoji="1" lang="en-US" altLang="zh-CN" b="1" dirty="0" smtClean="0">
                <a:solidFill>
                  <a:srgbClr val="C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2024</a:t>
            </a:r>
            <a:r>
              <a:rPr kumimoji="1" lang="zh-CN" altLang="en-US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endParaRPr kumimoji="1" lang="en-US" altLang="zh-CN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dist">
              <a:lnSpc>
                <a:spcPct val="150000"/>
              </a:lnSpc>
            </a:pPr>
            <a:r>
              <a:rPr kumimoji="1" lang="zh-CN" altLang="en-US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第六期</a:t>
            </a:r>
            <a:endParaRPr kumimoji="1" lang="zh-CN" altLang="en-US" b="1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9b4c96ba-43ac-4bfb-88f5-85c0c3386ac9"/>
  <p:tag name="COMMONDATA" val="eyJoZGlkIjoiZGE3YmFhMjU1NDcxOGU5ODEyNmMzOThjM2Y2ZjIyYzUifQ=="/>
  <p:tag name="commondata" val="eyJoZGlkIjoiMmMwNjFmY2YwZWI2ZWQ4M2RkYzIxMTkzZTcyNDkxNDUifQ==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403</Words>
  <Application>WPS 演示</Application>
  <PresentationFormat>自定义</PresentationFormat>
  <Paragraphs>19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微软雅黑</vt:lpstr>
      <vt:lpstr>Arial Unicode MS</vt:lpstr>
      <vt:lpstr>Calibri Light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lenovo</cp:lastModifiedBy>
  <cp:revision>61</cp:revision>
  <dcterms:created xsi:type="dcterms:W3CDTF">2020-06-04T05:36:00Z</dcterms:created>
  <dcterms:modified xsi:type="dcterms:W3CDTF">2024-06-05T02:07:11Z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ACBFEEA8BCBE403F9A248170F8D1A37F</vt:lpwstr>
  </property>
  <property fmtid="{D5CDD505-2E9C-101B-9397-08002B2CF9AE}" pid="3" name="KSOProductBuildVer">
    <vt:lpwstr>2052-12.1.0.16929</vt:lpwstr>
  </property>
</Properties>
</file>